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D17EA-9DA7-D0F1-DC99-9172C18D88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0D0559-529E-7C39-E989-1EF6F29271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9497A-B9D3-154A-CD54-0F6CE2494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A130D-EF40-5F2A-10E1-0E9BA939C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DCD21-1727-9351-CB5F-02662C8D3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796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EE45D-6414-B0AE-B53B-CA0B667DB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C019D0-71DF-A938-4A8F-9249921B60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4F45C-CC15-A612-0960-DEFDD1D6D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2D0F7-FE5B-5156-6481-48EBD20BC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62311-2964-B09F-ADC1-63BE300DE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171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D12A6F-CB77-7126-3FCE-B4A7FCDF71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A5132E-6C92-92CB-C246-8F8208F36A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6DE7A-B073-CF56-8D79-02361D9F1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AF017-C484-8EDA-4B3C-6FBE4DD6C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D3EC5-4964-E964-B7C7-E04D281EE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0E07C-2DAA-5F37-DEF5-7C8C7157F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9CE11-E796-BD8F-06A7-EDA3B2636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3FAE5-8694-FA8F-6780-A24DCE831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3F207-2590-8354-D2AB-31B1C647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E85BD-72CD-2383-181F-880EB3A4E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1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2755-FD37-EF43-7B20-B3CB0F3BB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23A74-22EE-481A-643F-99E6094FB7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501F4-D374-B4CA-D2AB-B1D63B759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7CBD5-F7F2-949F-0E69-F6616888D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727D7-5C8A-C8A4-1713-2AEF5A3FB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17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BE927-FF86-FE49-B8EE-0961F4DB0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411A7-7602-D2B9-911C-413A8D3ADC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04BD8F-AB6B-40BC-0BD6-4C5F1B0FA2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9EB57D-CD09-ECA5-59B6-370207D63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43FE41-089A-EB17-0C92-67087D4A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D8587-79F9-AA7F-44DC-83D30CBCF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17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26779-511C-AF8F-F930-3431CEC73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979A4C-B6FA-1B97-C891-B1BDCA9AD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130AD6-B8DE-9AED-6F6F-39B672930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F343D7-58B4-1BFD-182D-94A06C1EF2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0E6EEF-DF30-7A84-88BD-66AF1B24A6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B0BA95-912F-E9F6-C1CA-2A34E5BE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B5B943-B044-299E-959D-2E01E181B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11888D-B28F-45FD-B7D4-CED4C7013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56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0DA3E-AA03-B5C9-C8B8-3CD96E37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E9D761-A49B-5B37-10D2-06B368B14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CCE39-1420-A14C-96AE-823EE2D12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2E3CF1-9D0D-7360-6D8D-5407E31E0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627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5291FD-52A2-F7CD-2BB8-DE8C9BD31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4E4959-7D5C-893D-3D0C-6A49706D6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D57BC6-BD60-E5C1-4998-B8684C527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7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66D41-7073-2CCD-3AE0-19B02A1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1B959-980A-433A-3728-52A368CEBA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CB0BE5-C212-4C54-5495-0D9CCFCA04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AED05-3D1E-0BEC-1829-3CDF84292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3ACD16-A6A2-0B83-E453-1AF8ABB02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36951-7884-F914-82FF-157A4FAF0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84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C1CB7-81A1-22E3-6A4D-80FABF2E4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E39D77-EBF4-B8C7-D159-C54D5C7E0F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2FF971-8129-1916-DA50-D093ED4ACA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53B6FC-FA6B-418B-4694-148511CBB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CE1AE7-073B-A849-C79B-5F6702789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50F52-9324-2FCF-F270-AB311259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943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E0C63A-2A6E-AC2E-A690-8C196765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648C6-7EB8-2993-2096-C721B749F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DC274-9E70-2089-D0E4-6FE0081D9A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2723C4-F8B8-457F-9F4F-45CF581D5CC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546C9-BD6C-C64D-F107-DAC2CFCB0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BA9CB-75AB-3DAB-6879-B736E4B591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31BCE6-2FFC-4C68-A77F-B1FB5896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748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B90D9D-FECB-3B78-3885-BF574C387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088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FDBBF1-C328-9E0D-DF8A-EF045F748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09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518E0F-CA68-F459-DCC2-F9436BCAE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235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C31C0E-FA50-C325-C116-EAFF25BD9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363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35621E-5C28-B9B5-0E1D-8B57B868F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008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EEB47F-AE0D-DA74-CE76-636801DF0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97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7DE8BA-10DC-99BF-314A-4CA935EA8A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528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DE5BBF-8906-4ADD-33B4-1919A9401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1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3FE789-3901-B72A-CA7C-543EA8700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702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38FE27-5079-A0DE-9DC4-C1D09EEC3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472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007F8E-6BF0-6C3D-D14A-9F094D410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900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Bhirud, Rohan</dc:creator>
  <cp:lastModifiedBy>Bhirud, Rohan</cp:lastModifiedBy>
  <cp:revision>1</cp:revision>
  <dcterms:created xsi:type="dcterms:W3CDTF">2024-05-21T15:58:40Z</dcterms:created>
  <dcterms:modified xsi:type="dcterms:W3CDTF">2024-05-21T16:02:55Z</dcterms:modified>
</cp:coreProperties>
</file>

<file path=docProps/thumbnail.jpeg>
</file>